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7" autoAdjust="0"/>
    <p:restoredTop sz="94660"/>
  </p:normalViewPr>
  <p:slideViewPr>
    <p:cSldViewPr snapToGrid="0">
      <p:cViewPr varScale="1">
        <p:scale>
          <a:sx n="96" d="100"/>
          <a:sy n="96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i Wiese" userId="c3bc5262-e4b0-4443-86a6-1b3581edd9c2" providerId="ADAL" clId="{24E6ECCB-F31E-4CCF-A42D-4B8D6BB3D0E1}"/>
    <pc:docChg chg="custSel modSld">
      <pc:chgData name="Toni Wiese" userId="c3bc5262-e4b0-4443-86a6-1b3581edd9c2" providerId="ADAL" clId="{24E6ECCB-F31E-4CCF-A42D-4B8D6BB3D0E1}" dt="2022-09-19T19:13:07.729" v="261" actId="14100"/>
      <pc:docMkLst>
        <pc:docMk/>
      </pc:docMkLst>
      <pc:sldChg chg="modSp mod">
        <pc:chgData name="Toni Wiese" userId="c3bc5262-e4b0-4443-86a6-1b3581edd9c2" providerId="ADAL" clId="{24E6ECCB-F31E-4CCF-A42D-4B8D6BB3D0E1}" dt="2022-09-19T19:13:07.729" v="261" actId="14100"/>
        <pc:sldMkLst>
          <pc:docMk/>
          <pc:sldMk cId="2896391238" sldId="256"/>
        </pc:sldMkLst>
        <pc:spChg chg="mod">
          <ac:chgData name="Toni Wiese" userId="c3bc5262-e4b0-4443-86a6-1b3581edd9c2" providerId="ADAL" clId="{24E6ECCB-F31E-4CCF-A42D-4B8D6BB3D0E1}" dt="2022-09-19T19:13:07.729" v="261" actId="14100"/>
          <ac:spMkLst>
            <pc:docMk/>
            <pc:sldMk cId="2896391238" sldId="256"/>
            <ac:spMk id="3" creationId="{D121D431-232C-8AD2-F7E5-950DC7DCD92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3746D-A29D-2843-8DBD-43B70879C8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EEBFCD-F8D9-8FC3-53DB-0BEE843551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283E4-781F-6121-AB91-93344FD74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9FF0-D00A-4859-97C3-185E5A5DF57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946C1-D954-E538-D5DB-E1742C715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099CC-9D4A-A287-903E-8BCBD6E8E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F930-E2EB-4799-B112-A3D654ADD96B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Logo, company name">
            <a:extLst>
              <a:ext uri="{FF2B5EF4-FFF2-40B4-BE49-F238E27FC236}">
                <a16:creationId xmlns:a16="http://schemas.microsoft.com/office/drawing/2014/main" id="{1F6AC1E4-5161-DE16-55B2-768BAD7CD0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29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5EC68-DEC9-D066-FA5A-CF634476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B1A229-A749-49FE-0E95-9940F8F87A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4E871-597B-5EA3-6E36-1A9450668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9FF0-D00A-4859-97C3-185E5A5DF57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2B840-8ABC-E1C2-383D-62D1D4630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9E3D7-03F7-BB65-9C7D-35725648E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F930-E2EB-4799-B112-A3D654ADD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64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7E27AA-3D24-EAA9-C835-04CD98E146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736C91-4736-2C6D-6868-F5C4F7695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DCEDC-9EC4-EACA-90A6-FB6A21288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9FF0-D00A-4859-97C3-185E5A5DF57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92769-CB39-3A7F-58C3-84636CB68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4FA2B-F365-63EA-F1BE-403D23539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F930-E2EB-4799-B112-A3D654ADD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8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BEC6A-BEDB-2025-E4EF-800E96F18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D449C-4332-716F-445E-0D30D45BF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4D78D-2CB3-F13C-3184-59FD26604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9FF0-D00A-4859-97C3-185E5A5DF57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EFFDE-20EC-D30E-FE4D-270C7DA15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1D688-29C5-9E4E-E4F6-AAF1B960F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F930-E2EB-4799-B112-A3D654ADD96B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97407CAE-CF35-1607-8A78-5DDD4D261B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377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D3737-76C0-4719-8D75-F567B8E38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0E6C9-1CBF-A606-E9D4-CB1ACBB99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08530-56E5-996E-BA96-864188808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9FF0-D00A-4859-97C3-185E5A5DF57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9984F-C083-75C0-AA4F-8E9EBF5BE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F6201-81EE-6CCC-2B47-C10779550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F930-E2EB-4799-B112-A3D654ADD96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9D6CFDA7-4FEC-96A3-AA51-CA93F19E36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053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8E8FB-9590-2D9D-8414-8AAC53B8F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75996-2FF4-0DB2-39D0-D5738FFBA4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E584D-CEF5-205B-F138-FCBE754504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EAB85C-1C27-BA65-A637-8307CDDA5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9FF0-D00A-4859-97C3-185E5A5DF57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E9B4FA-8ADC-F5DB-3341-82E89DA32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98A543-491B-360D-8502-C163A7C59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F930-E2EB-4799-B112-A3D654ADD96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F698FEEB-1B65-E504-7EAB-D66FD66956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25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0AC1-2808-3F79-8F70-576262933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8574C6-E345-E0F2-FDDC-D77DC0357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C6F2D4-BD81-CD5C-F128-67ECC6AB5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7EFACD-816E-4CA7-C36A-30489FB8D3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4A5F57-6F8F-9B47-13BC-C0D646A54C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C87317-7D42-3F1E-1564-F33AD12B1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9FF0-D00A-4859-97C3-185E5A5DF57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7CA134-67C7-9E53-4A93-67B46040C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4BEC36-E656-DFF2-5A97-D5204AC7C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F930-E2EB-4799-B112-A3D654ADD96B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E00848A5-87A5-1C74-B284-745E0CA0C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119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1716B-CCF4-9E41-652F-0C6B1554B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CA9B56-1BD4-9DF2-6FB1-9F50C4B54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9FF0-D00A-4859-97C3-185E5A5DF57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20433-B371-0E1D-D57B-82DC4DBAE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76011-0C95-8741-1106-ED709F3A4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F930-E2EB-4799-B112-A3D654ADD96B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20F00172-5F46-6579-6ADD-272DFBA6C8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81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EACCAA-2860-0514-3A8B-A7B2D6A13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9FF0-D00A-4859-97C3-185E5A5DF57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8C52FB-416B-977C-7654-009FFE55C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E2F0A-6D9D-33E6-CAD7-42602D07D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F930-E2EB-4799-B112-A3D654ADD96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57EBBDA2-3B24-6C08-848A-626B6CF869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2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99CCD-14AA-2F37-81FF-DBC1EA1D0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F68C9-22EA-0B54-E936-F9E9AAE88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17FDF8-7C47-CBF9-26F3-B1C40A40D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0BFA9-7578-BCC0-24B0-5A5F6A6C6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9FF0-D00A-4859-97C3-185E5A5DF57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1B48C-1DEA-248A-CDBB-A3F42D3F2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EC0A24-54BB-ED2B-9B7E-8E93BE669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F930-E2EB-4799-B112-A3D654ADD96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8B90BBF3-5BBC-C375-2C6B-807AC8DCD8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095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1D4F6-51F3-9CA5-60AA-42EAAA599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6DC9D5-CDA3-CF3B-7A3B-BFA2101FA0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A56BC6-B7FA-2B85-9652-FEEEC45FE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D888B2-50C1-EE8B-213A-1FEE50BBC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9FF0-D00A-4859-97C3-185E5A5DF57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3256D-E407-0A84-751C-7FB312C59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4801C8-F6AA-C47A-9577-88C29CC26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F930-E2EB-4799-B112-A3D654ADD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1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36409E-D307-E56C-0F5C-61646C85E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086DD-DA0D-6C82-AB09-127811869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CC95E-3473-9815-EB1E-94ECAFFFEC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69FF0-D00A-4859-97C3-185E5A5DF57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B5CAC-750B-DCAC-7C23-344EC3DB89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BF7A9-C143-15A9-E110-7CEAF197C4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9F930-E2EB-4799-B112-A3D654ADD96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, company name">
            <a:extLst>
              <a:ext uri="{FF2B5EF4-FFF2-40B4-BE49-F238E27FC236}">
                <a16:creationId xmlns:a16="http://schemas.microsoft.com/office/drawing/2014/main" id="{263960B7-B505-0F3E-241A-EA0188D89CA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23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7A671-729D-BAD7-B5F3-B46EEFBB48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21D431-232C-8AD2-F7E5-950DC7DCD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41795"/>
            <a:ext cx="9144000" cy="1655762"/>
          </a:xfrm>
        </p:spPr>
        <p:txBody>
          <a:bodyPr/>
          <a:lstStyle/>
          <a:p>
            <a:r>
              <a:rPr lang="en-US" dirty="0"/>
              <a:t>Utilize this PowerPoint template when co-branding with your organization, affiliate, or program logo. </a:t>
            </a:r>
          </a:p>
          <a:p>
            <a:r>
              <a:rPr lang="en-US" dirty="0"/>
              <a:t>Simply RIGHT click on the </a:t>
            </a:r>
            <a:r>
              <a:rPr lang="en-US" dirty="0" err="1"/>
              <a:t>AAFCS</a:t>
            </a:r>
            <a:r>
              <a:rPr lang="en-US" dirty="0"/>
              <a:t> logo and select “change picture” to browse for your organization's logo.</a:t>
            </a:r>
          </a:p>
        </p:txBody>
      </p:sp>
      <p:pic>
        <p:nvPicPr>
          <p:cNvPr id="5" name="Picture 4" descr="A picture containing text">
            <a:extLst>
              <a:ext uri="{FF2B5EF4-FFF2-40B4-BE49-F238E27FC236}">
                <a16:creationId xmlns:a16="http://schemas.microsoft.com/office/drawing/2014/main" id="{7AB7EA1E-782C-2FE6-871A-085F40C214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103" y="5090633"/>
            <a:ext cx="3098800" cy="1290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391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D0697-CFF4-45ED-384B-8A6949575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9C6EF-E060-5AAB-A3EF-B6380448C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2691361B-31E6-6664-A7B8-ECA3206BAB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681" y="5365290"/>
            <a:ext cx="2708637" cy="112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100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5A3D09FAC6494CAAA6EB4E23B1B701" ma:contentTypeVersion="16" ma:contentTypeDescription="Create a new document." ma:contentTypeScope="" ma:versionID="b78be6b7c83b513b07831f88a838f934">
  <xsd:schema xmlns:xsd="http://www.w3.org/2001/XMLSchema" xmlns:xs="http://www.w3.org/2001/XMLSchema" xmlns:p="http://schemas.microsoft.com/office/2006/metadata/properties" xmlns:ns2="d6cea0fa-ec87-4d88-ab6a-b5d2cb187b9b" xmlns:ns3="c8543c81-7a05-4875-83bd-9486397cc252" targetNamespace="http://schemas.microsoft.com/office/2006/metadata/properties" ma:root="true" ma:fieldsID="27162c3933dfc8f900afa4fb52b0647b" ns2:_="" ns3:_="">
    <xsd:import namespace="d6cea0fa-ec87-4d88-ab6a-b5d2cb187b9b"/>
    <xsd:import namespace="c8543c81-7a05-4875-83bd-9486397cc2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cea0fa-ec87-4d88-ab6a-b5d2cb187b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fa92f4b-2a83-487e-8d8c-8f4f4f9dd2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543c81-7a05-4875-83bd-9486397cc25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e69e51f-d0b5-4674-847c-547f9fa1305f}" ma:internalName="TaxCatchAll" ma:showField="CatchAllData" ma:web="c8543c81-7a05-4875-83bd-9486397cc2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9ED16A-5B15-404A-B5AB-A25562CC7B96}"/>
</file>

<file path=customXml/itemProps2.xml><?xml version="1.0" encoding="utf-8"?>
<ds:datastoreItem xmlns:ds="http://schemas.openxmlformats.org/officeDocument/2006/customXml" ds:itemID="{CC444A0B-CF6E-4FD6-8A2F-968B2C842C1C}"/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36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Toni Wiese</dc:creator>
  <cp:lastModifiedBy>Toni Wiese</cp:lastModifiedBy>
  <cp:revision>2</cp:revision>
  <dcterms:created xsi:type="dcterms:W3CDTF">2022-09-19T18:51:21Z</dcterms:created>
  <dcterms:modified xsi:type="dcterms:W3CDTF">2022-09-19T19:13:13Z</dcterms:modified>
</cp:coreProperties>
</file>